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1" r:id="rId46"/>
    <p:sldId id="302" r:id="rId47"/>
    <p:sldId id="303" r:id="rId48"/>
    <p:sldId id="304" r:id="rId49"/>
    <p:sldId id="300" r:id="rId50"/>
    <p:sldId id="305" r:id="rId51"/>
    <p:sldId id="306" r:id="rId5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Times New Roman" pitchFamily="18" charset="0"/>
              </a:rPr>
              <a:t>Yaşamımızın Vazgeçilmezi Elektrik </a:t>
            </a:r>
            <a:endParaRPr lang="tr-TR" dirty="0">
              <a:latin typeface="Times New Roman" pitchFamily="18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>
              <a:solidFill>
                <a:schemeClr val="tx1"/>
              </a:solidFill>
            </a:endParaRPr>
          </a:p>
          <a:p>
            <a:pPr algn="ctr"/>
            <a:r>
              <a:rPr lang="tr-TR" sz="3200" dirty="0" smtClean="0">
                <a:solidFill>
                  <a:schemeClr val="tx1"/>
                </a:solidFill>
              </a:rPr>
              <a:t>Değerlendirme </a:t>
            </a:r>
            <a:r>
              <a:rPr lang="tr-TR" sz="3200" dirty="0" smtClean="0">
                <a:solidFill>
                  <a:schemeClr val="tx1"/>
                </a:solidFill>
              </a:rPr>
              <a:t>soruları</a:t>
            </a:r>
            <a:endParaRPr lang="tr-TR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201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723" y="332656"/>
            <a:ext cx="5142737" cy="616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903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07" y="1052736"/>
            <a:ext cx="5972909" cy="436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408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789534" cy="416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801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8041689" cy="441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085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96" y="764704"/>
            <a:ext cx="8454560" cy="443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671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91208" cy="425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8133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lum bright="-15000" contras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51" y="980728"/>
            <a:ext cx="877644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014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86" y="404664"/>
            <a:ext cx="3672408" cy="5386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536503" cy="623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588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817863" cy="4020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620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64704"/>
            <a:ext cx="4536207" cy="536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936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-10000" contras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476672"/>
            <a:ext cx="2881289" cy="594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3114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6759363" cy="3623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541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913"/>
            <a:ext cx="4824536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142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2122"/>
            <a:ext cx="4824536" cy="5887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9118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4032448" cy="575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607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0406"/>
            <a:ext cx="3935660" cy="5831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871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87938"/>
            <a:ext cx="3457352" cy="52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158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205" y="404664"/>
            <a:ext cx="3260007" cy="6160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1683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2656"/>
            <a:ext cx="3097312" cy="6126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36192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" y="1096566"/>
            <a:ext cx="8805504" cy="499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286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3816424" cy="611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1674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32656"/>
            <a:ext cx="3070915" cy="62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4487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92696"/>
            <a:ext cx="3131220" cy="5733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460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3888432" cy="644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9997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48680"/>
            <a:ext cx="3442494" cy="538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8665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64704"/>
            <a:ext cx="4176464" cy="583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5907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8954"/>
            <a:ext cx="3828885" cy="6409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0583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8" y="1150938"/>
            <a:ext cx="4237037" cy="455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36520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64704"/>
            <a:ext cx="3888432" cy="57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6511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4664"/>
            <a:ext cx="3103043" cy="622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43814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672"/>
            <a:ext cx="4014366" cy="599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455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36712"/>
            <a:ext cx="4949919" cy="388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981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12000" contrast="-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0649"/>
            <a:ext cx="4824536" cy="635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9144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78668"/>
            <a:ext cx="3908450" cy="546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3024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4090101" cy="528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4424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92696"/>
            <a:ext cx="3764435" cy="555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802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202" y="692696"/>
            <a:ext cx="4362937" cy="4920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670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399" cy="6233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2266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36712"/>
            <a:ext cx="3641007" cy="512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5001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16168"/>
            <a:ext cx="3222278" cy="5404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4346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4538"/>
            <a:ext cx="3816424" cy="6391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5495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48680"/>
            <a:ext cx="3404394" cy="530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3234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38468"/>
            <a:ext cx="4193405" cy="541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566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97" y="458671"/>
            <a:ext cx="3782288" cy="5331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7953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20688"/>
            <a:ext cx="3297860" cy="5767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2762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tr-TR" sz="3200" dirty="0" smtClean="0"/>
              <a:t>Osman GÖKÇE </a:t>
            </a:r>
          </a:p>
          <a:p>
            <a:pPr algn="ctr"/>
            <a:r>
              <a:rPr lang="tr-TR" sz="3200" dirty="0" smtClean="0"/>
              <a:t>Taşova Atatürk Ortaokulu AMASYA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3206431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-10000" contras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701" y="188640"/>
            <a:ext cx="5968676" cy="6197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733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722" y="458670"/>
            <a:ext cx="5280587" cy="5733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217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691" y="616955"/>
            <a:ext cx="5419048" cy="5136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247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702" y="242646"/>
            <a:ext cx="5376597" cy="6252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7233885"/>
      </p:ext>
    </p:extLst>
  </p:cSld>
  <p:clrMapOvr>
    <a:masterClrMapping/>
  </p:clrMapOvr>
</p:sld>
</file>

<file path=ppt/theme/theme1.xml><?xml version="1.0" encoding="utf-8"?>
<a:theme xmlns:a="http://schemas.openxmlformats.org/drawingml/2006/main" name="Tradeshow">
  <a:themeElements>
    <a:clrScheme name="Doğ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TC101859861[[fn=Fuar]]</Template>
  <TotalTime>34</TotalTime>
  <Words>11</Words>
  <Application>Microsoft Office PowerPoint</Application>
  <PresentationFormat>Ekran Gösterisi (4:3)</PresentationFormat>
  <Paragraphs>5</Paragraphs>
  <Slides>51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2" baseType="lpstr">
      <vt:lpstr>Tradeshow</vt:lpstr>
      <vt:lpstr>Yaşamımızın Vazgeçilmezi Elektrik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Yaşamımızın Vazgeçilmezi Elektrik </dc:title>
  <cp:lastModifiedBy>User-PC</cp:lastModifiedBy>
  <cp:revision>7</cp:revision>
  <dcterms:modified xsi:type="dcterms:W3CDTF">2014-04-21T15:42:30Z</dcterms:modified>
</cp:coreProperties>
</file>