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59" r:id="rId6"/>
    <p:sldId id="287" r:id="rId7"/>
    <p:sldId id="260" r:id="rId8"/>
    <p:sldId id="288" r:id="rId9"/>
    <p:sldId id="261" r:id="rId10"/>
    <p:sldId id="289" r:id="rId11"/>
    <p:sldId id="274" r:id="rId12"/>
    <p:sldId id="290" r:id="rId13"/>
    <p:sldId id="275" r:id="rId14"/>
    <p:sldId id="291" r:id="rId15"/>
    <p:sldId id="280" r:id="rId16"/>
    <p:sldId id="292" r:id="rId17"/>
    <p:sldId id="285" r:id="rId18"/>
    <p:sldId id="293" r:id="rId19"/>
    <p:sldId id="284" r:id="rId20"/>
    <p:sldId id="294" r:id="rId21"/>
    <p:sldId id="283" r:id="rId22"/>
    <p:sldId id="295" r:id="rId23"/>
    <p:sldId id="282" r:id="rId24"/>
    <p:sldId id="296" r:id="rId25"/>
    <p:sldId id="281" r:id="rId26"/>
    <p:sldId id="297" r:id="rId27"/>
    <p:sldId id="276" r:id="rId28"/>
    <p:sldId id="298" r:id="rId29"/>
    <p:sldId id="277" r:id="rId30"/>
    <p:sldId id="299" r:id="rId31"/>
    <p:sldId id="279" r:id="rId32"/>
    <p:sldId id="300" r:id="rId33"/>
    <p:sldId id="278" r:id="rId34"/>
    <p:sldId id="301" r:id="rId3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32:48.493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6:36.945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7:41.110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9:00.756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9:58.312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30:37.861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32:04.687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32:28.364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32:55.150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18:54.763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0:03.052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0:30.475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0:41.661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1:07.246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5:57.464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15T12:26:20.822"/>
    </inkml:context>
    <inkml:brush xml:id="br0">
      <inkml:brushProperty name="width" value="0.4" units="cm"/>
      <inkml:brushProperty name="height" value="0.8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230536-6687-F901-AC4B-E89CB50D57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763FD71-5EC1-BD3C-5D45-AF94505D9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DAB908D-6E95-835E-4FE8-6A5D4076F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58936D0-B1D9-AF3E-23A2-0FCBB7ECD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3D743DF-317D-7A4E-42D8-8EFCC4AA9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1342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4B7C99B-6C5C-BF37-B9D5-F2E0A9C69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5FA5080-9C31-2C31-DE5D-03AF317EE5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7CD62ED-094D-FB92-8448-BC5323C10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83978EE-06C5-9BF1-617C-29A576EC6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5BC2C80-C32E-4187-A60C-3DE16A669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0527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863CDCAB-7F0A-CA8F-CA1E-2ABF917CD4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E878F16-2D28-C56E-71C9-8429C523E3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322ED15-B349-97F4-CC9A-1AD235DC0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F60213A-3122-3D07-1548-EA9FDEC53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502180-78C9-B125-5684-CEDEF847E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8204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7C54D0-4EF6-FB4C-40AA-78C482904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B351905-3C45-53F5-2DCB-E3C1D1E1F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204946E-F07E-F4D5-3216-83A2A2CCE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EFFD7B0-7AE4-C7C5-2F68-595651ADE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25BC00-76A1-B44C-F833-AB61ECF8B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2134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98DB22B-3FB5-F9D2-72E9-96A95D81A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B427682-E73D-628A-ECEF-0A99483DE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D865EF7-15BB-D73D-5DD3-8C30FC9E6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478AC7B-14C2-8C8B-96C9-6DC172484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ECA7873-4BA0-4577-661A-98BDF9EAC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106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EC00A3-7D53-6EDC-BB90-9836B6A54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703113E-1492-FD8A-DEF7-EE902EB85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97F28348-BAFB-0C22-E42E-76D640763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0F56AF2-50DD-FE43-2389-949252A09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C43C7E2-46D5-0F20-0FCB-23FA6BB4F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BC92872-5FA9-2149-7526-52B3D3279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5540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0E4F5B1-FEFE-293D-5A9E-73593B00F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B2C3C8E-F1CC-7A8F-C21E-79A819F29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40B6E45-FB42-99A4-E94D-EF5D0DB3E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3C18D3A-C754-78AA-5734-9BFE73871A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85280A3-2252-0751-784F-3A3ED599BD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BDD60FDA-E8A8-384D-D55A-BA7431D0C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42133FA0-4CAB-9F1F-BE5E-9C33A7CC1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5B1456BD-E964-73B0-6124-9C549676D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568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EB2B187-16B7-5155-080C-AF13F75C7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9791D52D-523C-9652-937A-F83146785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BF3D83E-F336-C624-1D36-B813073E5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AD2BBAE5-9629-1970-9845-A25B1E8AE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213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1C5235FF-DA96-B2A5-19F0-0F82D4F61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687C1C0-DEC7-8361-2274-1503E4E87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D52289E-E20B-368D-4E3B-51A2D4E19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8742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C333CA5-A573-0F44-6156-ADA6E2B20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E82ADB7-3356-66FC-77E1-62C87A7EA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F45017E-9E4D-25E5-9563-FD13505C5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6184569-DF0A-C78F-352E-54124A413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94F5792-0973-0017-918B-8606728C8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209A0F-D947-2E81-B8C2-F8ED58013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4778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FA6D929-2BB3-D563-73B5-5E8D45C92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D158CE9-9A4B-564A-CF92-5E2D69681E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2DE7E55-B3F2-4E41-C8D8-0FB51FEB4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0595B0-D2D1-7776-D69C-2FDFD016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85476F4-E5BB-A6C3-8AF5-D63EA2DED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29D7955-644C-E49C-4807-A3C23CDB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6390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71B09F3E-02E2-13DB-AA7D-A215E9EA6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3F4AAF3-C49B-50B0-0769-A233E95E4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41B5A1E-84DA-14E3-B530-8F8691ABAA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B108B-E654-4509-B40B-0A2AE9D47861}" type="datetimeFigureOut">
              <a:rPr lang="tr-TR" smtClean="0"/>
              <a:t>15.02.2024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616F23C-54F0-46F5-FB64-450340BF2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86FBD83-50A0-67F0-DEEF-15F0089BCE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FC375-FA62-499D-AAC9-883FF0DF8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462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9469CE9-7B49-658C-4583-28742AFE07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69F7719E-50DC-9370-33EB-6DF2241D15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metin, ekran görüntüsü, kare, diyagram içeren bir resim&#10;&#10;Açıklama otomatik olarak oluşturuldu">
            <a:extLst>
              <a:ext uri="{FF2B5EF4-FFF2-40B4-BE49-F238E27FC236}">
                <a16:creationId xmlns:a16="http://schemas.microsoft.com/office/drawing/2014/main" id="{A0B440E2-80D0-4869-BC66-DE42232B0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60" y="185804"/>
            <a:ext cx="9965140" cy="683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84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75FD8-808D-909C-4740-5C03E567B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, yazı tipi, doküman, belge içeren bir resim&#10;&#10;Açıklama otomatik olarak oluşturuldu">
            <a:extLst>
              <a:ext uri="{FF2B5EF4-FFF2-40B4-BE49-F238E27FC236}">
                <a16:creationId xmlns:a16="http://schemas.microsoft.com/office/drawing/2014/main" id="{DCE6E3D2-11BD-8DDB-8C92-50CEDA469D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36" y="-1"/>
            <a:ext cx="5060885" cy="6917853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09979960-1C55-F191-64C1-E6D0CCE606BC}"/>
                  </a:ext>
                </a:extLst>
              </p14:cNvPr>
              <p14:cNvContentPartPr/>
              <p14:nvPr/>
            </p14:nvContentPartPr>
            <p14:xfrm>
              <a:off x="3274925" y="4940178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09979960-1C55-F191-64C1-E6D0CCE606B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03285" y="4796538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0095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4FC7D3-17DC-E96B-A2DC-C15BC34CF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İçerik Yer Tutucusu 5" descr="metin, ekran görüntüsü, yazı tipi, diyagram içeren bir resim&#10;&#10;Açıklama otomatik olarak oluşturuldu">
            <a:extLst>
              <a:ext uri="{FF2B5EF4-FFF2-40B4-BE49-F238E27FC236}">
                <a16:creationId xmlns:a16="http://schemas.microsoft.com/office/drawing/2014/main" id="{3562683A-B2B9-470C-B73D-A39385424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083" y="272803"/>
            <a:ext cx="4450236" cy="6312393"/>
          </a:xfrm>
          <a:prstGeom prst="rect">
            <a:avLst/>
          </a:prstGeom>
          <a:ln>
            <a:noFill/>
          </a:ln>
        </p:spPr>
      </p:pic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6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AECD2-A0B5-229D-916E-A41D72199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AFE209D-14ED-6942-152A-D266C0D2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E7F008E-A2CA-F196-A4DA-69C8624B4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C0BC1A7-B5E7-A2D3-3620-D5A9606FF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AB112E9-2422-AB4E-ECA6-AE1E7B751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DC24974-07BE-21FD-19BD-70CF363C2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16A0D019-DD90-FDF8-86A3-AEB5370A7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İçerik Yer Tutucusu 5" descr="metin, ekran görüntüsü, yazı tipi, diyagram içeren bir resim&#10;&#10;Açıklama otomatik olarak oluşturuldu">
            <a:extLst>
              <a:ext uri="{FF2B5EF4-FFF2-40B4-BE49-F238E27FC236}">
                <a16:creationId xmlns:a16="http://schemas.microsoft.com/office/drawing/2014/main" id="{F42B6A40-F2E9-1A6F-4F18-93D30E0AE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083" y="272803"/>
            <a:ext cx="4450236" cy="6312393"/>
          </a:xfrm>
          <a:prstGeom prst="rect">
            <a:avLst/>
          </a:prstGeom>
          <a:ln>
            <a:noFill/>
          </a:ln>
        </p:spPr>
      </p:pic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C8AEE9BB-8CA7-2286-3FAB-B1493C4B1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315321CE-7162-E636-649C-2161CA2AD4D3}"/>
                  </a:ext>
                </a:extLst>
              </p14:cNvPr>
              <p14:cNvContentPartPr/>
              <p14:nvPr/>
            </p14:nvContentPartPr>
            <p14:xfrm>
              <a:off x="3397685" y="513104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315321CE-7162-E636-649C-2161CA2AD4D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26045" y="498740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8030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D6B124-B410-FB19-98C6-1894E9186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4CBB24F-10DD-3672-3E5D-59EC5FCD8B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9DAE681-6311-B294-3393-BA821BC82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E6A388-7625-344F-108A-1FDF69AFAD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DE4894-81FF-00CA-D22E-2D181B241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70C39FB-6411-8115-BF19-F9D20F0E4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9BC91665-A73E-F2C8-1B61-67DFADAB3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8DA40E21-96FC-D2CF-F6CD-85579CA0E3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kare içeren bir resim&#10;&#10;Açıklama otomatik olarak oluşturuldu">
            <a:extLst>
              <a:ext uri="{FF2B5EF4-FFF2-40B4-BE49-F238E27FC236}">
                <a16:creationId xmlns:a16="http://schemas.microsoft.com/office/drawing/2014/main" id="{E740BE09-D1BC-CD5B-74B0-12C5B1B42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307" y="76092"/>
            <a:ext cx="5549641" cy="6705816"/>
          </a:xfrm>
        </p:spPr>
      </p:pic>
    </p:spTree>
    <p:extLst>
      <p:ext uri="{BB962C8B-B14F-4D97-AF65-F5344CB8AC3E}">
        <p14:creationId xmlns:p14="http://schemas.microsoft.com/office/powerpoint/2010/main" val="1309884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1F47BC-2F5D-A208-8DE4-58B25F06E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17487F2-98D8-C608-0D93-1F2D4F7EB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E1806E5-91A8-D533-8BD9-0DC367710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ACC513-3BAF-3E01-835B-66FCF38ADE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6E9082-515D-9C12-CECD-2F704152F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0BBD68-6282-C663-4F59-C67E624BE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CF617DF0-6D7A-A4DC-431A-298292BD0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86C816E-0370-CB5B-8E3E-6C61DAD23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kare içeren bir resim&#10;&#10;Açıklama otomatik olarak oluşturuldu">
            <a:extLst>
              <a:ext uri="{FF2B5EF4-FFF2-40B4-BE49-F238E27FC236}">
                <a16:creationId xmlns:a16="http://schemas.microsoft.com/office/drawing/2014/main" id="{D38F42EA-2320-F348-A445-3B9C85DB0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307" y="76092"/>
            <a:ext cx="5549641" cy="6705816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598D7C0F-1F62-5018-9A8D-95564642ADE8}"/>
                  </a:ext>
                </a:extLst>
              </p14:cNvPr>
              <p14:cNvContentPartPr/>
              <p14:nvPr/>
            </p14:nvContentPartPr>
            <p14:xfrm>
              <a:off x="4789805" y="584096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598D7C0F-1F62-5018-9A8D-95564642ADE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18165" y="569696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2712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948BFD-449D-FD0E-E217-3B55170D1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4F13CA-9FFD-23BB-F5C6-BE559C374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EAC7776-1217-52A8-78B2-958F729867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2CB9D8-DAEF-63E5-27BE-47E9B7F87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4D22C9-35FC-F1B7-29CC-8C3DCC3EC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A643658-B8FB-9278-ACCD-A2349CF22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46998F4C-12BC-2D31-CC8B-9BBCA0493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FD38FC8A-F015-BF94-05DE-033793869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doküman, belge içeren bir resim&#10;&#10;Açıklama otomatik olarak oluşturuldu">
            <a:extLst>
              <a:ext uri="{FF2B5EF4-FFF2-40B4-BE49-F238E27FC236}">
                <a16:creationId xmlns:a16="http://schemas.microsoft.com/office/drawing/2014/main" id="{6CBBB851-B873-196F-05F8-3587162925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128" y="44382"/>
            <a:ext cx="6442368" cy="6442368"/>
          </a:xfrm>
        </p:spPr>
      </p:pic>
    </p:spTree>
    <p:extLst>
      <p:ext uri="{BB962C8B-B14F-4D97-AF65-F5344CB8AC3E}">
        <p14:creationId xmlns:p14="http://schemas.microsoft.com/office/powerpoint/2010/main" val="1435636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626379-CF02-F010-6002-2544A6C5A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80AFAC4-C513-1DB8-5FBE-B0780E137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CE8C023-ADF4-10C0-44F2-82DB320CF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214352-AF4F-FC06-A87E-6632E4AB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5AB8C78-5334-F4B6-8110-FD8C93E62F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ADB475-BB85-0C40-02B9-A41B5C64B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5C975F16-33F3-FFA1-3C3C-F1E5DD542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C821B69A-ADF5-1B30-76F9-999D2DBE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doküman, belge içeren bir resim&#10;&#10;Açıklama otomatik olarak oluşturuldu">
            <a:extLst>
              <a:ext uri="{FF2B5EF4-FFF2-40B4-BE49-F238E27FC236}">
                <a16:creationId xmlns:a16="http://schemas.microsoft.com/office/drawing/2014/main" id="{D9900199-68AC-1ACF-59A3-F1B09106AB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128" y="44382"/>
            <a:ext cx="6442368" cy="6442368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988337B0-D139-82DD-1B2E-E33483CE7D7C}"/>
                  </a:ext>
                </a:extLst>
              </p14:cNvPr>
              <p14:cNvContentPartPr/>
              <p14:nvPr/>
            </p14:nvContentPartPr>
            <p14:xfrm>
              <a:off x="2647085" y="596372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988337B0-D139-82DD-1B2E-E33483CE7D7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75445" y="581972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6960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3DBBF3-409B-30BA-0744-BF27F9CB5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40F2483-6963-3028-81E1-48A09EDB3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DDCA560-410D-AF9C-02CA-22443032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2BEF918-C9F7-4A52-F9CF-05D13BF123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43B573-3E38-41F1-80E6-6870177F1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6F5B140-A264-7925-640D-8D477F899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E59DFBA-DC34-6CE0-4E9D-4B1B8B02D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0E32B03-F0A4-0291-D4EC-34AD6C522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60DF1EEB-26D6-E502-1853-1B7EC046A2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82" y="0"/>
            <a:ext cx="8582436" cy="6555088"/>
          </a:xfrm>
        </p:spPr>
      </p:pic>
    </p:spTree>
    <p:extLst>
      <p:ext uri="{BB962C8B-B14F-4D97-AF65-F5344CB8AC3E}">
        <p14:creationId xmlns:p14="http://schemas.microsoft.com/office/powerpoint/2010/main" val="2603354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E72621-1DF4-4DCF-3318-B59271358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76C3D6-A3D2-A750-EFFB-3B57FDA2D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255AFF1-516E-841D-8E8E-12234956F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E9BBF8-64F7-9982-AEDF-47E2AC15C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E6076F-F75B-756E-6670-076C12D2B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DA88E5F-1035-8D7C-1470-FCE3BE570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24FF96B4-C6F0-D6AF-766E-0A1FF5A01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C993BC6B-C734-2E99-EA8F-DA3D2BE16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9233ADC6-A2B3-2BAC-27F7-67BC6C1C33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82" y="0"/>
            <a:ext cx="8582436" cy="6555088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Mürekkep 2">
                <a:extLst>
                  <a:ext uri="{FF2B5EF4-FFF2-40B4-BE49-F238E27FC236}">
                    <a16:creationId xmlns:a16="http://schemas.microsoft.com/office/drawing/2014/main" id="{A92927CD-F358-F1CA-4E91-4863FC9AE0A2}"/>
                  </a:ext>
                </a:extLst>
              </p14:cNvPr>
              <p14:cNvContentPartPr/>
              <p14:nvPr/>
            </p14:nvContentPartPr>
            <p14:xfrm>
              <a:off x="5745245" y="5335882"/>
              <a:ext cx="360" cy="360"/>
            </p14:xfrm>
          </p:contentPart>
        </mc:Choice>
        <mc:Fallback>
          <p:pic>
            <p:nvPicPr>
              <p:cNvPr id="3" name="Mürekkep 2">
                <a:extLst>
                  <a:ext uri="{FF2B5EF4-FFF2-40B4-BE49-F238E27FC236}">
                    <a16:creationId xmlns:a16="http://schemas.microsoft.com/office/drawing/2014/main" id="{A92927CD-F358-F1CA-4E91-4863FC9AE0A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73605" y="519224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40141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B9BAD8-C4FF-67C8-0401-EA4DCB473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88D2DA1-D5EB-90E4-1CFA-BCFE4245A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75043E7-71EE-4C8C-2932-3B18AFF81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9487013-066C-6E70-7058-D06F4E7E2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66EC3B-58B2-AF5E-C92E-9D547757B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F4ADB08-ABCA-9742-B260-A224889B16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79244A9D-FFBD-8E7D-8CAA-48133B13A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006EAF6-3468-B8AA-9795-5B52AA2F1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diyagram içeren bir resim&#10;&#10;Açıklama otomatik olarak oluşturuldu">
            <a:extLst>
              <a:ext uri="{FF2B5EF4-FFF2-40B4-BE49-F238E27FC236}">
                <a16:creationId xmlns:a16="http://schemas.microsoft.com/office/drawing/2014/main" id="{58893E3F-CA98-611D-D482-8372700EF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43" y="23748"/>
            <a:ext cx="6315195" cy="6810503"/>
          </a:xfrm>
        </p:spPr>
      </p:pic>
    </p:spTree>
    <p:extLst>
      <p:ext uri="{BB962C8B-B14F-4D97-AF65-F5344CB8AC3E}">
        <p14:creationId xmlns:p14="http://schemas.microsoft.com/office/powerpoint/2010/main" val="365798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 descr="metin, alkolsüz içki, meyve suyu, içecek içeren bir resim&#10;&#10;Açıklama otomatik olarak oluşturuldu">
            <a:extLst>
              <a:ext uri="{FF2B5EF4-FFF2-40B4-BE49-F238E27FC236}">
                <a16:creationId xmlns:a16="http://schemas.microsoft.com/office/drawing/2014/main" id="{35AB8499-34ED-A926-9794-F139177F27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057148"/>
            <a:ext cx="10905066" cy="4743702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2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E6707E-2D22-9524-CC2C-2BE55F8D6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753EDE6-8175-24EF-4F6C-9551B935C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AE00C27-5556-AE02-A44B-2C991878E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1D4BFC-0BB4-C6F7-8920-9C543D99D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D59D3D-3847-421C-BC1D-6295680A8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35CC756-AA2E-607D-8141-C74664094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C76B3B77-7AB9-5ECF-C18E-2A78C298D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087A707-671E-B5D9-70A4-602035492A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diyagram içeren bir resim&#10;&#10;Açıklama otomatik olarak oluşturuldu">
            <a:extLst>
              <a:ext uri="{FF2B5EF4-FFF2-40B4-BE49-F238E27FC236}">
                <a16:creationId xmlns:a16="http://schemas.microsoft.com/office/drawing/2014/main" id="{D5C210DF-08E1-9D0F-3F51-2CDFA490E2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43" y="23748"/>
            <a:ext cx="6315195" cy="6810503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463DF909-BF85-DD94-E4A9-8A4C2930714C}"/>
                  </a:ext>
                </a:extLst>
              </p14:cNvPr>
              <p14:cNvContentPartPr/>
              <p14:nvPr/>
            </p14:nvContentPartPr>
            <p14:xfrm>
              <a:off x="3220205" y="645476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463DF909-BF85-DD94-E4A9-8A4C2930714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8565" y="631076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8339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AC5AC5-B173-5DC8-71E3-2283976AC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FABBDE1-438E-C87D-BC48-4E1A4FC4C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DCDA35D-D64E-2B70-8712-A95200E1B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1369BF-05E1-8A86-FF13-4B8664548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777DDD2-09CB-E66D-B05E-30153DF62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DF8C870-24EE-01F9-39E2-68C90C718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FEB7D43-499C-5126-EBDB-6DD42D839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51ADE9-5EA8-7981-0367-F3B8FBCFF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tasarım içeren bir resim&#10;&#10;Açıklama otomatik olarak oluşturuldu">
            <a:extLst>
              <a:ext uri="{FF2B5EF4-FFF2-40B4-BE49-F238E27FC236}">
                <a16:creationId xmlns:a16="http://schemas.microsoft.com/office/drawing/2014/main" id="{A9AA7F69-CDC3-8CA6-C700-436A02A518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6769"/>
            <a:ext cx="11802802" cy="6851231"/>
          </a:xfrm>
        </p:spPr>
      </p:pic>
    </p:spTree>
    <p:extLst>
      <p:ext uri="{BB962C8B-B14F-4D97-AF65-F5344CB8AC3E}">
        <p14:creationId xmlns:p14="http://schemas.microsoft.com/office/powerpoint/2010/main" val="2128678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0549C5-D388-E379-4542-880E36E25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8E49D8-6174-A55A-549D-B7D5F5BA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CFE9A4A-09A0-1D32-39A5-0BCA6AE3B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8C199-392A-2CE0-C42D-38DE86A9C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F5868-3A65-1605-D47B-C969623B2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440D6AE-B36A-58BD-BF36-089D31ABB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7BDEF98-1EE5-F6C4-F0FD-146BB41F93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05A25D10-13CC-F727-D43B-2A464E33C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tasarım içeren bir resim&#10;&#10;Açıklama otomatik olarak oluşturuldu">
            <a:extLst>
              <a:ext uri="{FF2B5EF4-FFF2-40B4-BE49-F238E27FC236}">
                <a16:creationId xmlns:a16="http://schemas.microsoft.com/office/drawing/2014/main" id="{F7A94140-F4E2-17BD-D3D2-9A8C43F950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6769"/>
            <a:ext cx="11802802" cy="6851231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894011D9-0B0D-C7A2-232F-69CD33B1272D}"/>
                  </a:ext>
                </a:extLst>
              </p14:cNvPr>
              <p14:cNvContentPartPr/>
              <p14:nvPr/>
            </p14:nvContentPartPr>
            <p14:xfrm>
              <a:off x="695885" y="573152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894011D9-0B0D-C7A2-232F-69CD33B127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885" y="558788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3116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760C5E-EB39-2A74-3759-5D0632C2F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3443435-55F1-792E-59BB-14F842C4E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F66989E-4886-91CC-1F62-B807B77E82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1F0591-A1AA-1239-9F5E-38C0F37B98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A824495-4323-4A43-D5CA-E606A3E12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F53F2E9-9571-7E34-0F54-408E528AD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0A459FCB-5D2A-B7DB-826A-8D6FCA4C10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5D7ED7D2-7B95-19E5-343D-572521F39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diyagram, ekran görüntüsü, çizgi içeren bir resim&#10;&#10;Açıklama otomatik olarak oluşturuldu">
            <a:extLst>
              <a:ext uri="{FF2B5EF4-FFF2-40B4-BE49-F238E27FC236}">
                <a16:creationId xmlns:a16="http://schemas.microsoft.com/office/drawing/2014/main" id="{83220C48-38A0-1DE3-AB4F-CBBCEE13C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377" y="0"/>
            <a:ext cx="9470857" cy="6900197"/>
          </a:xfrm>
        </p:spPr>
      </p:pic>
    </p:spTree>
    <p:extLst>
      <p:ext uri="{BB962C8B-B14F-4D97-AF65-F5344CB8AC3E}">
        <p14:creationId xmlns:p14="http://schemas.microsoft.com/office/powerpoint/2010/main" val="24353300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3E4B03-5975-AE04-F984-ED13E5DB1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00C42BB-3D98-0C31-3336-0A7127419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9602836-2D79-065E-A935-D38CCA8FF6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1202D5-90D9-8D70-27F4-C40915E60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0CFBFD-5E18-58DF-6423-3DFE718B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D0B6404-5013-EA60-75EF-A4A90A7F7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B3021564-E23F-7774-59A3-FBD1E186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020F7F3-EC5F-9E20-3AF4-A505809A0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diyagram, ekran görüntüsü, çizgi içeren bir resim&#10;&#10;Açıklama otomatik olarak oluşturuldu">
            <a:extLst>
              <a:ext uri="{FF2B5EF4-FFF2-40B4-BE49-F238E27FC236}">
                <a16:creationId xmlns:a16="http://schemas.microsoft.com/office/drawing/2014/main" id="{E8F40D9B-3405-E4D5-7AE5-81D3229690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377" y="0"/>
            <a:ext cx="9470857" cy="6900197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E60BAF66-005E-4BAD-5004-940B36D7C077}"/>
                  </a:ext>
                </a:extLst>
              </p14:cNvPr>
              <p14:cNvContentPartPr/>
              <p14:nvPr/>
            </p14:nvContentPartPr>
            <p14:xfrm>
              <a:off x="2019605" y="2647338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E60BAF66-005E-4BAD-5004-940B36D7C07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47605" y="2503698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32491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4B6C8A-B10D-B2D4-5B38-1E9837A42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345A1B7-FEE4-078E-7392-1AC2BA3B0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55C1151-F255-B321-1352-26C368C34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D4615B1-18CD-61F9-87EA-C086004FEB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BF8D8B-3317-A345-2A78-F6E637EFB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E02EA6F-97FB-EDB3-C521-3B1C4586B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E7F6411E-014B-5374-F687-37B5077B90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DA228AC-39E7-D020-EE0D-897EC09475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BD634DF2-5FF3-C145-E051-9DD8161CB4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68" y="329216"/>
            <a:ext cx="11873132" cy="6096582"/>
          </a:xfrm>
        </p:spPr>
      </p:pic>
    </p:spTree>
    <p:extLst>
      <p:ext uri="{BB962C8B-B14F-4D97-AF65-F5344CB8AC3E}">
        <p14:creationId xmlns:p14="http://schemas.microsoft.com/office/powerpoint/2010/main" val="8876156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363747-FD66-0558-7A26-F02AA1551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68BB1D-2D87-5C8D-D688-7B3402652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B9E008F-29CE-E4F2-7327-4E07AC6B7A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24B429-44E4-2C98-408C-CDDA735C99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7F8CE5-0981-F29B-D271-5C5AF0EBA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33F7A68-E551-2EFF-8D50-C50DD22B8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59AF9F42-A9FB-3F5F-4F0E-B8118F471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E9031054-D8FC-1570-EF10-32DF6AAD95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B1E74D1A-0CE6-FFBB-336C-1F087FA216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68" y="329216"/>
            <a:ext cx="11873132" cy="6096582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64461F2C-F480-89A0-5D16-8F010D37ECF7}"/>
                  </a:ext>
                </a:extLst>
              </p14:cNvPr>
              <p14:cNvContentPartPr/>
              <p14:nvPr/>
            </p14:nvContentPartPr>
            <p14:xfrm>
              <a:off x="8884445" y="589568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64461F2C-F480-89A0-5D16-8F010D37ECF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12805" y="575168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2901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1BE75C-84D2-3EF1-B29B-1EB2B78B5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D6D4276-C0DD-64E0-D505-90893FC65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7B5807C-71B3-0D0C-AD50-BB32A8E3DC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FE50F3-6716-37E9-F67B-B6C1B5E75B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C6294B-572C-740E-057B-F384EF6A9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DB23AEB-00EC-8D68-43EE-7D69E6564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DFEDD842-D9B2-1D37-3B77-2AF342DDED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02DF6198-E239-CF50-0E58-686D03370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tasarım içeren bir resim&#10;&#10;Açıklama otomatik olarak oluşturuldu">
            <a:extLst>
              <a:ext uri="{FF2B5EF4-FFF2-40B4-BE49-F238E27FC236}">
                <a16:creationId xmlns:a16="http://schemas.microsoft.com/office/drawing/2014/main" id="{73E55023-F2B4-7ECC-0966-0CA3C42D1F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29" y="1002244"/>
            <a:ext cx="12069171" cy="4417153"/>
          </a:xfrm>
        </p:spPr>
      </p:pic>
    </p:spTree>
    <p:extLst>
      <p:ext uri="{BB962C8B-B14F-4D97-AF65-F5344CB8AC3E}">
        <p14:creationId xmlns:p14="http://schemas.microsoft.com/office/powerpoint/2010/main" val="1071836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1FB393-77AF-489D-7281-049379E87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92AFEF1-5E86-04D0-4ECA-0B6AC8BB41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D8E6C62-4599-6F6D-DDE1-E55B8691F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AD9569-26BC-3E4B-C520-53F71A615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8F99B1-13B9-0A08-5AB7-D84EA6421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36FD02E-8F53-BD84-7991-F684E5792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80739229-D2E5-F1F4-5987-025508CD8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F8EDC174-480B-E66A-1D42-AFEC2AB56E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tasarım içeren bir resim&#10;&#10;Açıklama otomatik olarak oluşturuldu">
            <a:extLst>
              <a:ext uri="{FF2B5EF4-FFF2-40B4-BE49-F238E27FC236}">
                <a16:creationId xmlns:a16="http://schemas.microsoft.com/office/drawing/2014/main" id="{5F936334-5571-E56B-1B96-F87138266A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29" y="1002244"/>
            <a:ext cx="12069171" cy="4417153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9FF2E9C7-B50B-2AA6-3C01-968D11F2ED85}"/>
                  </a:ext>
                </a:extLst>
              </p14:cNvPr>
              <p14:cNvContentPartPr/>
              <p14:nvPr/>
            </p14:nvContentPartPr>
            <p14:xfrm>
              <a:off x="599765" y="412124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9FF2E9C7-B50B-2AA6-3C01-968D11F2ED8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8125" y="397724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62774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B91D51-D0E1-271B-690E-6728CFAF5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AE354D3-06B8-60D6-8C4C-022C3FA02B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5C3E582-1CCA-677A-C2B4-E1734C09E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876FEE-4B1E-1E4D-6053-72D6786EED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A0851-E3E1-EBEE-C838-260242E9B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959F2A0-B6C8-ED66-950D-6D8FF02D1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6DFBC73-866A-337C-1EAF-62813933F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55D5D976-E8CA-970A-51F8-542F146B5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4A4F9F14-6CCD-7058-DAA1-E29126626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72" y="61478"/>
            <a:ext cx="11909828" cy="6425272"/>
          </a:xfrm>
        </p:spPr>
      </p:pic>
    </p:spTree>
    <p:extLst>
      <p:ext uri="{BB962C8B-B14F-4D97-AF65-F5344CB8AC3E}">
        <p14:creationId xmlns:p14="http://schemas.microsoft.com/office/powerpoint/2010/main" val="2152548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935EED57-E902-D0F9-E973-184FCD0E5A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580" y="-15163"/>
            <a:ext cx="5213764" cy="667121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10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AAC6B1-69ED-D344-7E79-BB26B167F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539CA2-13CD-09AA-001A-2E118D6A5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AED7157-88FB-3C44-204D-504D1D24A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3BA839-0FAB-2EFA-4EB0-2A125A9DEF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0F04AF-3382-E04F-470C-5BD776515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82494B7-74F2-00B7-9E28-5D3BA4F3FD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CF60E50B-C2EB-2CEF-DABB-FDD70DD3B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1EFF4DC-F860-6868-7AE2-F096D3EE89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F2400DB5-7C27-98DF-6341-0F49A37A6D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72" y="61478"/>
            <a:ext cx="11909828" cy="6425272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2E3C5B97-C431-5BEF-4FC7-61D12831C22A}"/>
                  </a:ext>
                </a:extLst>
              </p14:cNvPr>
              <p14:cNvContentPartPr/>
              <p14:nvPr/>
            </p14:nvContentPartPr>
            <p14:xfrm>
              <a:off x="804605" y="556808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2E3C5B97-C431-5BEF-4FC7-61D12831C22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2965" y="542408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1816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C86FCE-B9F5-18AF-A90B-2B3A89C91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970CD32-033D-5331-E9F1-0E239BA47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0A73622-0E54-CC3C-24BD-B50D87A2F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5789B08-E80E-A6EC-FA18-A98D12A95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944EAD-09A3-4FE8-C9E9-CCB1DA7A60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916DB6A-11A2-B09A-0413-7F43CAA83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C7DC2534-AE8E-7402-9D1A-885CAF85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B2EB6678-3FB1-C466-3138-72AD80146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A7F24BC8-281C-0B49-D4D8-D26D2C03D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8" y="0"/>
            <a:ext cx="9758363" cy="6909402"/>
          </a:xfrm>
        </p:spPr>
      </p:pic>
    </p:spTree>
    <p:extLst>
      <p:ext uri="{BB962C8B-B14F-4D97-AF65-F5344CB8AC3E}">
        <p14:creationId xmlns:p14="http://schemas.microsoft.com/office/powerpoint/2010/main" val="3335741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F1B39D-744F-EA8E-9E26-1AFE4F6CC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9CD5D73-ADC8-2276-975E-550CA425D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D9F3988-1D7F-807D-A553-5772951C1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2B91AA-D9C7-BAB2-450C-E83DCCB058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7FB465-D4C7-FC48-9AD3-83D119AE9D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CC53F2E-7654-DD8D-A4C7-8822FE55EE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DAA706C9-ADA1-5745-7ED9-F52F5B5FA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4A310013-DBB1-2DB4-4F3F-46643EDEC5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8F19F353-3310-A2FD-268E-37B0D4C9EE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8" y="0"/>
            <a:ext cx="9758363" cy="6909402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38FDF356-A58D-03E5-493B-CCF96FB5DE70}"/>
                  </a:ext>
                </a:extLst>
              </p14:cNvPr>
              <p14:cNvContentPartPr/>
              <p14:nvPr/>
            </p14:nvContentPartPr>
            <p14:xfrm>
              <a:off x="1623965" y="6700578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38FDF356-A58D-03E5-493B-CCF96FB5DE7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1965" y="6556938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41371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76CD5-51A7-D2E5-37DE-5F2419BB4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F389D15-F734-8CBC-1B23-669896B32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021B58C-E4BD-A2AD-39AC-CED3ACFC0C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DD7310-2AD9-5876-E05B-1B0A0B3F7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4B210F-BCBC-1282-CF0B-1CD246B3C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87FA688-576E-F6EB-2595-AD19F76947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6392937E-4F47-79A9-CE89-B35BC6537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B6E1C8AE-02E7-6CAD-9532-876CA0100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sandalye, mobilya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1A2B5A58-E51D-4C0E-3D0E-432EBE1008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32" y="0"/>
            <a:ext cx="11366705" cy="6930533"/>
          </a:xfrm>
        </p:spPr>
      </p:pic>
    </p:spTree>
    <p:extLst>
      <p:ext uri="{BB962C8B-B14F-4D97-AF65-F5344CB8AC3E}">
        <p14:creationId xmlns:p14="http://schemas.microsoft.com/office/powerpoint/2010/main" val="33865951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1A4D09-3CA5-2466-BDC7-825E3690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67BD41-F9F7-E5B1-9B17-6E61B7F5F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D59455-D4B9-2037-4CC7-E4FCDDAE8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64D423-B866-67EF-3369-25A792B46F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47DEFDE-60AA-443A-B0DF-254F427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B41ACEC-93D1-ABB1-AA3A-95E0C791D7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9A8037A5-EBFB-C5A2-75A5-7EF1A2BD2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CCFF8B85-C7DC-08B9-F7E3-B1CC752AD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İçerik Yer Tutucusu 3" descr="metin, sandalye, mobilya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E88E59E2-C4F2-5DE9-C93C-C8D1514A00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32" y="0"/>
            <a:ext cx="11366705" cy="6930533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60AA3058-05E0-E587-B076-3A4887E47D61}"/>
                  </a:ext>
                </a:extLst>
              </p14:cNvPr>
              <p14:cNvContentPartPr/>
              <p14:nvPr/>
            </p14:nvContentPartPr>
            <p14:xfrm>
              <a:off x="941405" y="4462458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60AA3058-05E0-E587-B076-3A4887E47D6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9405" y="4318818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9787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9A178F-6A9A-4B71-8F4A-FB8632767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D0CF38-3BEE-3FFF-1DED-72F2B4D4E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3BF2070-21F2-8D9B-0834-C82167599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82322F5-D673-AA85-EB1F-E49BB6D271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F0C153-152E-748C-5270-B28278858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595D327-BBC7-F3C5-B206-EBE95A1A7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FE270C2-43B7-8FE5-0108-053964E91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3B4EFC39-B688-1C15-DAD0-C01F85F825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580" y="-15163"/>
            <a:ext cx="5213764" cy="667121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4F933652-A28C-A407-CA3E-1DB797E338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04F351-A7AF-0B05-E084-739937D726B9}"/>
              </a:ext>
            </a:extLst>
          </p:cNvPr>
          <p:cNvSpPr/>
          <p:nvPr/>
        </p:nvSpPr>
        <p:spPr>
          <a:xfrm>
            <a:off x="3220872" y="5418161"/>
            <a:ext cx="341194" cy="327546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id="{AC24ADDB-D57C-B640-06E4-E780899D4FE4}"/>
                  </a:ext>
                </a:extLst>
              </p14:cNvPr>
              <p14:cNvContentPartPr/>
              <p14:nvPr/>
            </p14:nvContentPartPr>
            <p14:xfrm>
              <a:off x="3138845" y="5568082"/>
              <a:ext cx="360" cy="360"/>
            </p14:xfrm>
          </p:contentPart>
        </mc:Choice>
        <mc:Fallback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id="{AC24ADDB-D57C-B640-06E4-E780899D4FE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66845" y="542408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80058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 descr="metin, ekran görüntüsü, yazı tipi, çizgi içeren bir resim&#10;&#10;Açıklama otomatik olarak oluşturuldu">
            <a:extLst>
              <a:ext uri="{FF2B5EF4-FFF2-40B4-BE49-F238E27FC236}">
                <a16:creationId xmlns:a16="http://schemas.microsoft.com/office/drawing/2014/main" id="{768EAEB0-7E14-452F-4B01-E40E47ACE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030" y="54947"/>
            <a:ext cx="4421237" cy="6361492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01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53800B-3113-E851-EF29-9E6D02446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38CD77B-DE3C-2E38-4535-A6B045C436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50854BD-A7E3-CB5F-B8BF-0EDBCFD73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6CFC06-F8EE-A2C9-22AD-BE9D9BE00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C2AB002-B030-0402-16BB-7B8C9D861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761EB34-F1EA-9A5C-9575-2BBA62FCB6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CFD7FD3B-EDE9-2F26-49C5-DAD3264ED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 descr="metin, ekran görüntüsü, yazı tipi, çizgi içeren bir resim&#10;&#10;Açıklama otomatik olarak oluşturuldu">
            <a:extLst>
              <a:ext uri="{FF2B5EF4-FFF2-40B4-BE49-F238E27FC236}">
                <a16:creationId xmlns:a16="http://schemas.microsoft.com/office/drawing/2014/main" id="{932E1344-2053-0C45-12D2-34FC2D734E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43" y="0"/>
            <a:ext cx="4421237" cy="6361492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98A7FF98-055B-01D6-33B6-AD6C98AA73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26E22FA-037D-F8C8-0F8F-3C8AD91A3B4D}"/>
              </a:ext>
            </a:extLst>
          </p:cNvPr>
          <p:cNvSpPr/>
          <p:nvPr/>
        </p:nvSpPr>
        <p:spPr>
          <a:xfrm>
            <a:off x="4940490" y="6115501"/>
            <a:ext cx="314711" cy="337642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Mürekkep 2">
                <a:extLst>
                  <a:ext uri="{FF2B5EF4-FFF2-40B4-BE49-F238E27FC236}">
                    <a16:creationId xmlns:a16="http://schemas.microsoft.com/office/drawing/2014/main" id="{280CD00E-8930-6A83-099A-8123C407A5BA}"/>
                  </a:ext>
                </a:extLst>
              </p14:cNvPr>
              <p14:cNvContentPartPr/>
              <p14:nvPr/>
            </p14:nvContentPartPr>
            <p14:xfrm>
              <a:off x="4939925" y="6154522"/>
              <a:ext cx="360" cy="360"/>
            </p14:xfrm>
          </p:contentPart>
        </mc:Choice>
        <mc:Fallback>
          <p:pic>
            <p:nvPicPr>
              <p:cNvPr id="3" name="Mürekkep 2">
                <a:extLst>
                  <a:ext uri="{FF2B5EF4-FFF2-40B4-BE49-F238E27FC236}">
                    <a16:creationId xmlns:a16="http://schemas.microsoft.com/office/drawing/2014/main" id="{280CD00E-8930-6A83-099A-8123C407A5B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68285" y="601052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17250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62E27B83-D3E1-EE10-44BE-E7CE1DBA2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628" y="44560"/>
            <a:ext cx="5300744" cy="6768880"/>
          </a:xfrm>
        </p:spPr>
      </p:pic>
    </p:spTree>
    <p:extLst>
      <p:ext uri="{BB962C8B-B14F-4D97-AF65-F5344CB8AC3E}">
        <p14:creationId xmlns:p14="http://schemas.microsoft.com/office/powerpoint/2010/main" val="3061819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66A09-0813-9D20-9F34-89329323D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73BA8E3C-A4B8-62ED-010B-8E19F50C25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628" y="44560"/>
            <a:ext cx="5300744" cy="6768880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Mürekkep 1">
                <a:extLst>
                  <a:ext uri="{FF2B5EF4-FFF2-40B4-BE49-F238E27FC236}">
                    <a16:creationId xmlns:a16="http://schemas.microsoft.com/office/drawing/2014/main" id="{F7F7A300-4EF6-8ABA-66AF-DCE0CA57F546}"/>
                  </a:ext>
                </a:extLst>
              </p14:cNvPr>
              <p14:cNvContentPartPr/>
              <p14:nvPr/>
            </p14:nvContentPartPr>
            <p14:xfrm>
              <a:off x="3834725" y="6427762"/>
              <a:ext cx="360" cy="360"/>
            </p14:xfrm>
          </p:contentPart>
        </mc:Choice>
        <mc:Fallback>
          <p:pic>
            <p:nvPicPr>
              <p:cNvPr id="2" name="Mürekkep 1">
                <a:extLst>
                  <a:ext uri="{FF2B5EF4-FFF2-40B4-BE49-F238E27FC236}">
                    <a16:creationId xmlns:a16="http://schemas.microsoft.com/office/drawing/2014/main" id="{F7F7A300-4EF6-8ABA-66AF-DCE0CA57F54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62725" y="6284122"/>
                <a:ext cx="144000" cy="28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370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, yazı tipi, doküman, belge içeren bir resim&#10;&#10;Açıklama otomatik olarak oluşturuldu">
            <a:extLst>
              <a:ext uri="{FF2B5EF4-FFF2-40B4-BE49-F238E27FC236}">
                <a16:creationId xmlns:a16="http://schemas.microsoft.com/office/drawing/2014/main" id="{22B640E2-B7FA-5454-9F04-45849CB023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36" y="-1"/>
            <a:ext cx="5060885" cy="6917853"/>
          </a:xfrm>
        </p:spPr>
      </p:pic>
    </p:spTree>
    <p:extLst>
      <p:ext uri="{BB962C8B-B14F-4D97-AF65-F5344CB8AC3E}">
        <p14:creationId xmlns:p14="http://schemas.microsoft.com/office/powerpoint/2010/main" val="1383389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Geniş ekran</PresentationFormat>
  <Paragraphs>0</Paragraphs>
  <Slides>34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nevzat divrik</dc:creator>
  <cp:lastModifiedBy>nevzat divrik</cp:lastModifiedBy>
  <cp:revision>2</cp:revision>
  <dcterms:created xsi:type="dcterms:W3CDTF">2024-02-15T11:56:15Z</dcterms:created>
  <dcterms:modified xsi:type="dcterms:W3CDTF">2024-02-15T12:33:29Z</dcterms:modified>
</cp:coreProperties>
</file>