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3" r:id="rId6"/>
    <p:sldId id="260" r:id="rId7"/>
    <p:sldId id="261" r:id="rId8"/>
    <p:sldId id="262" r:id="rId9"/>
    <p:sldId id="263" r:id="rId10"/>
    <p:sldId id="274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5" r:id="rId2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1236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437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9151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4774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4505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286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4839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1733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6496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8101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8865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C0E56-A4FA-46A6-B82D-2AADB3498428}" type="datetimeFigureOut">
              <a:rPr lang="tr-TR" smtClean="0"/>
              <a:t>28.04.2016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B60AC-347E-4D6E-95BF-098D9A3298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172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27 NİSAN 2016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005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184" y="199555"/>
            <a:ext cx="9145945" cy="6476123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5710304" y="5333604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352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011" y="175273"/>
            <a:ext cx="8391995" cy="6574785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7816637" y="5947661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445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4400"/>
            <a:ext cx="9436525" cy="6615099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196896" y="4001294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609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378" y="0"/>
            <a:ext cx="6463250" cy="6858000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331487" y="5583422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308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904" y="109470"/>
            <a:ext cx="7249732" cy="6748530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908219" y="3637055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218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369" y="0"/>
            <a:ext cx="6240955" cy="6816148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338564" y="5812724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122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099" y="0"/>
            <a:ext cx="7381808" cy="6855807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686293" y="5691084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00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17" y="0"/>
            <a:ext cx="6966397" cy="6735651"/>
          </a:xfrm>
          <a:prstGeom prst="rect">
            <a:avLst/>
          </a:prstGeom>
        </p:spPr>
      </p:pic>
      <p:sp>
        <p:nvSpPr>
          <p:cNvPr id="6" name="5-Nokta Yıldız 5"/>
          <p:cNvSpPr/>
          <p:nvPr/>
        </p:nvSpPr>
        <p:spPr>
          <a:xfrm>
            <a:off x="4931769" y="5173271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046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973" y="29369"/>
            <a:ext cx="8064389" cy="6731876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040973" y="4900362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424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566" y="55082"/>
            <a:ext cx="8164132" cy="6802918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5324608" y="5812724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28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915" y="0"/>
            <a:ext cx="7750600" cy="6858000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250593" y="6105802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383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233" y="0"/>
            <a:ext cx="7721221" cy="6858000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176940" y="2531129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834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567" y="0"/>
            <a:ext cx="7284948" cy="6858000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5449106" y="5789004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297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263" y="-12712"/>
            <a:ext cx="7671314" cy="6870712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730263" y="5016271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507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01" y="0"/>
            <a:ext cx="7564930" cy="6858000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562838" y="5698852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697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549" y="0"/>
            <a:ext cx="7869059" cy="6832299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730263" y="6176963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427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254" y="0"/>
            <a:ext cx="7570565" cy="6858000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1805254" y="5082259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211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846" y="0"/>
            <a:ext cx="7677486" cy="6858000"/>
          </a:xfrm>
          <a:prstGeom prst="rect">
            <a:avLst/>
          </a:prstGeom>
        </p:spPr>
      </p:pic>
      <p:sp>
        <p:nvSpPr>
          <p:cNvPr id="5" name="5-Nokta Yıldız 4"/>
          <p:cNvSpPr/>
          <p:nvPr/>
        </p:nvSpPr>
        <p:spPr>
          <a:xfrm>
            <a:off x="5163589" y="5832752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74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0"/>
            <a:ext cx="7693719" cy="6858000"/>
          </a:xfrm>
          <a:prstGeom prst="rect">
            <a:avLst/>
          </a:prstGeom>
        </p:spPr>
      </p:pic>
      <p:sp>
        <p:nvSpPr>
          <p:cNvPr id="6" name="5-Nokta Yıldız 5"/>
          <p:cNvSpPr/>
          <p:nvPr/>
        </p:nvSpPr>
        <p:spPr>
          <a:xfrm>
            <a:off x="1385887" y="5317597"/>
            <a:ext cx="771392" cy="728478"/>
          </a:xfrm>
          <a:prstGeom prst="star5">
            <a:avLst>
              <a:gd name="adj" fmla="val 16421"/>
              <a:gd name="hf" fmla="val 105146"/>
              <a:gd name="vf" fmla="val 1105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093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</Words>
  <Application>Microsoft Office PowerPoint</Application>
  <PresentationFormat>Geniş ekran</PresentationFormat>
  <Paragraphs>1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Teması</vt:lpstr>
      <vt:lpstr>27 NİSAN 2016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 NİSAN 2016</dc:title>
  <dc:creator>ASUS</dc:creator>
  <cp:lastModifiedBy>ASUS</cp:lastModifiedBy>
  <cp:revision>17</cp:revision>
  <dcterms:created xsi:type="dcterms:W3CDTF">2016-04-28T11:16:07Z</dcterms:created>
  <dcterms:modified xsi:type="dcterms:W3CDTF">2016-04-28T11:47:55Z</dcterms:modified>
</cp:coreProperties>
</file>