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282" r:id="rId27"/>
    <p:sldId id="280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735" autoAdjust="0"/>
    <p:restoredTop sz="94660"/>
  </p:normalViewPr>
  <p:slideViewPr>
    <p:cSldViewPr>
      <p:cViewPr varScale="1">
        <p:scale>
          <a:sx n="81" d="100"/>
          <a:sy n="81" d="100"/>
        </p:scale>
        <p:origin x="-12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010ECDF-29B7-463F-9827-A04156EDBD05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B30B423-9021-4857-A614-5BE95DB72D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  <p:sndAc>
      <p:stSnd>
        <p:snd r:embed="rId1" name="camera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0ECDF-29B7-463F-9827-A04156EDBD05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0B423-9021-4857-A614-5BE95DB72D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  <p:sndAc>
      <p:stSnd>
        <p:snd r:embed="rId1" name="camera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0ECDF-29B7-463F-9827-A04156EDBD05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0B423-9021-4857-A614-5BE95DB72D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  <p:sndAc>
      <p:stSnd>
        <p:snd r:embed="rId1" name="camera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010ECDF-29B7-463F-9827-A04156EDBD05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B30B423-9021-4857-A614-5BE95DB72D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p:transition>
    <p:dissolve/>
    <p:sndAc>
      <p:stSnd>
        <p:snd r:embed="rId1" name="camera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010ECDF-29B7-463F-9827-A04156EDBD05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B30B423-9021-4857-A614-5BE95DB72D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  <p:sndAc>
      <p:stSnd>
        <p:snd r:embed="rId1" name="camera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0ECDF-29B7-463F-9827-A04156EDBD05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0B423-9021-4857-A614-5BE95DB72D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>
    <p:dissolve/>
    <p:sndAc>
      <p:stSnd>
        <p:snd r:embed="rId1" name="camera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0ECDF-29B7-463F-9827-A04156EDBD05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0B423-9021-4857-A614-5BE95DB72D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p:transition>
    <p:dissolve/>
    <p:sndAc>
      <p:stSnd>
        <p:snd r:embed="rId1" name="camera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010ECDF-29B7-463F-9827-A04156EDBD05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B30B423-9021-4857-A614-5BE95DB72D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p:transition>
    <p:dissolve/>
    <p:sndAc>
      <p:stSnd>
        <p:snd r:embed="rId1" name="camera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0ECDF-29B7-463F-9827-A04156EDBD05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0B423-9021-4857-A614-5BE95DB72D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  <p:sndAc>
      <p:stSnd>
        <p:snd r:embed="rId1" name="camera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010ECDF-29B7-463F-9827-A04156EDBD05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B30B423-9021-4857-A614-5BE95DB72D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  <p:sndAc>
      <p:stSnd>
        <p:snd r:embed="rId1" name="camera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010ECDF-29B7-463F-9827-A04156EDBD05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B30B423-9021-4857-A614-5BE95DB72D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p:transition>
    <p:dissolve/>
    <p:sndAc>
      <p:stSnd>
        <p:snd r:embed="rId1" name="camera.wav" builtIn="1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010ECDF-29B7-463F-9827-A04156EDBD05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B30B423-9021-4857-A614-5BE95DB72D2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dissolve/>
    <p:sndAc>
      <p:stSnd>
        <p:snd r:embed="rId13" name="camera.wav" builtIn="1"/>
      </p:stSnd>
    </p:sndAc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sz="7200" b="1" i="1" dirty="0" smtClean="0"/>
              <a:t>KİMYASAL  BAĞLAR</a:t>
            </a:r>
            <a:endParaRPr lang="tr-TR" sz="7200" b="1" i="1" dirty="0"/>
          </a:p>
        </p:txBody>
      </p:sp>
    </p:spTree>
  </p:cSld>
  <p:clrMapOvr>
    <a:masterClrMapping/>
  </p:clrMapOvr>
  <p:transition>
    <p:dissolv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500042"/>
            <a:ext cx="807249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286256"/>
            <a:ext cx="8001056" cy="147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Elektron Verecek Atom Yoksa</a:t>
            </a:r>
            <a:endParaRPr lang="tr-TR" b="1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1785926"/>
            <a:ext cx="800105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428604"/>
            <a:ext cx="778674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500438"/>
            <a:ext cx="8643997" cy="1533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34" y="285728"/>
            <a:ext cx="792961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9740" y="4000504"/>
            <a:ext cx="7969912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66"/>
            <a:ext cx="8358245" cy="3234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4000504"/>
            <a:ext cx="750099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842968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714752"/>
            <a:ext cx="883952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er\Desktop\1908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85852" y="928670"/>
            <a:ext cx="5464818" cy="458471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cer\Desktop\1908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785919" y="1215584"/>
            <a:ext cx="5502194" cy="399936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cer\Desktop\1908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142984"/>
            <a:ext cx="5286412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cer\Desktop\1909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28729" y="1142984"/>
            <a:ext cx="5486110" cy="457203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34" y="377845"/>
            <a:ext cx="8001056" cy="4979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acer\Desktop\1909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357298"/>
            <a:ext cx="6287005" cy="358935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cer\Desktop\1909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357290" y="714356"/>
            <a:ext cx="5643601" cy="514353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cer\Desktop\1909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39723" y="928670"/>
            <a:ext cx="5889731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amera.wav" builtIn="1"/>
      </p:stSnd>
    </p:sndAc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00100" y="357166"/>
            <a:ext cx="557216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  <p:sndAc>
      <p:stSnd>
        <p:snd r:embed="rId2" name="camera.wav" builtIn="1"/>
      </p:stSnd>
    </p:sndAc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cer\Desktop\1909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142984"/>
            <a:ext cx="6143668" cy="404655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amera.wav" builtIn="1"/>
      </p:stSnd>
    </p:sndAc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cer\Desktop\1909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00101" y="1214422"/>
            <a:ext cx="6787246" cy="384652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amera.wav" builtIn="1"/>
      </p:stSnd>
    </p:sndAc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cer\Desktop\1909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14348" y="951188"/>
            <a:ext cx="7500990" cy="412088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i="1" dirty="0" smtClean="0"/>
              <a:t>Hazırlayan: Cuma TORAN</a:t>
            </a:r>
          </a:p>
          <a:p>
            <a:r>
              <a:rPr lang="tr-TR" i="1" dirty="0" smtClean="0"/>
              <a:t>İMKB YATILI BÖLGE ORTAOKULU</a:t>
            </a:r>
            <a:endParaRPr lang="tr-TR" i="1" dirty="0"/>
          </a:p>
        </p:txBody>
      </p:sp>
    </p:spTree>
  </p:cSld>
  <p:clrMapOvr>
    <a:masterClrMapping/>
  </p:clrMapOvr>
  <p:transition>
    <p:dissolv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7224" y="285728"/>
            <a:ext cx="8001055" cy="5840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7" y="571480"/>
            <a:ext cx="8072494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14348" y="428604"/>
            <a:ext cx="8151366" cy="3419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4214818"/>
            <a:ext cx="6929486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0"/>
            <a:ext cx="8643998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4214818"/>
            <a:ext cx="7500990" cy="114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14348" y="571480"/>
            <a:ext cx="7786741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1357298"/>
            <a:ext cx="8215370" cy="3915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14290"/>
            <a:ext cx="7500990" cy="995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85786" y="1571612"/>
            <a:ext cx="7572428" cy="3596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5429264"/>
            <a:ext cx="7429552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80</TotalTime>
  <Words>14</Words>
  <Application>Microsoft Office PowerPoint</Application>
  <PresentationFormat>Ekran Gösterisi (4:3)</PresentationFormat>
  <Paragraphs>4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Cumba</vt:lpstr>
      <vt:lpstr>KİMYASAL  BAĞLAR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Elektron Verecek Atom Yoksa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KİMYASAL  BAĞLAR</dc:title>
  <dc:creator>acer</dc:creator>
  <cp:lastModifiedBy>acer</cp:lastModifiedBy>
  <cp:revision>11</cp:revision>
  <dcterms:created xsi:type="dcterms:W3CDTF">2015-12-22T13:51:04Z</dcterms:created>
  <dcterms:modified xsi:type="dcterms:W3CDTF">2015-12-22T21:23:24Z</dcterms:modified>
</cp:coreProperties>
</file>