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7" r:id="rId2"/>
    <p:sldId id="328" r:id="rId3"/>
    <p:sldId id="330" r:id="rId4"/>
    <p:sldId id="329" r:id="rId5"/>
    <p:sldId id="278" r:id="rId6"/>
    <p:sldId id="290" r:id="rId7"/>
    <p:sldId id="300" r:id="rId8"/>
    <p:sldId id="308" r:id="rId9"/>
    <p:sldId id="316" r:id="rId10"/>
    <p:sldId id="320" r:id="rId11"/>
    <p:sldId id="327" r:id="rId12"/>
    <p:sldId id="331" r:id="rId1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C1C2CC-275E-45BF-A51E-6C0BE7EF08E1}" type="datetimeFigureOut">
              <a:rPr lang="tr-TR" smtClean="0"/>
              <a:pPr/>
              <a:t>9.9.2016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80594F-B28D-4843-8D0B-BAEC06593BF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23048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9.9.2016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9.9.2016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9.9.2016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9.9.2016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9.9.2016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9.9.2016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9.9.2016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9.9.2016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9.9.2016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9.9.2016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9.9.2016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9.9.2016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260648"/>
            <a:ext cx="4950668" cy="5612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2123728" y="3717032"/>
            <a:ext cx="432048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Metin kutusu"/>
          <p:cNvSpPr txBox="1">
            <a:spLocks noChangeArrowheads="1"/>
          </p:cNvSpPr>
          <p:nvPr/>
        </p:nvSpPr>
        <p:spPr bwMode="auto">
          <a:xfrm>
            <a:off x="7000892" y="6143644"/>
            <a:ext cx="111601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Tx/>
              <a:buSzTx/>
              <a:buFontTx/>
              <a:buNone/>
              <a:tabLst/>
            </a:pP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2002 OKS</a:t>
            </a:r>
            <a:r>
              <a:rPr kumimoji="0" lang="tr-TR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 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 </a:t>
            </a:r>
            <a:endParaRPr kumimoji="0" lang="tr-TR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905"/>
          <a:stretch>
            <a:fillRect/>
          </a:stretch>
        </p:blipFill>
        <p:spPr>
          <a:xfrm>
            <a:off x="1285852" y="0"/>
            <a:ext cx="5857916" cy="633288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Metin kutusu"/>
          <p:cNvSpPr txBox="1"/>
          <p:nvPr/>
        </p:nvSpPr>
        <p:spPr>
          <a:xfrm>
            <a:off x="7572396" y="5929330"/>
            <a:ext cx="12246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TEOG 2014</a:t>
            </a:r>
          </a:p>
          <a:p>
            <a:r>
              <a:rPr lang="tr-TR" dirty="0" smtClean="0"/>
              <a:t> KASIM</a:t>
            </a:r>
            <a:endParaRPr lang="tr-TR" dirty="0"/>
          </a:p>
        </p:txBody>
      </p:sp>
      <p:sp>
        <p:nvSpPr>
          <p:cNvPr id="4" name="3 Oval"/>
          <p:cNvSpPr/>
          <p:nvPr/>
        </p:nvSpPr>
        <p:spPr>
          <a:xfrm>
            <a:off x="1428728" y="5857892"/>
            <a:ext cx="288032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2 Metin kutusu"/>
          <p:cNvSpPr txBox="1"/>
          <p:nvPr/>
        </p:nvSpPr>
        <p:spPr>
          <a:xfrm>
            <a:off x="7572396" y="5929330"/>
            <a:ext cx="12246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TEOG 2014</a:t>
            </a:r>
          </a:p>
          <a:p>
            <a:r>
              <a:rPr lang="tr-TR" dirty="0" smtClean="0"/>
              <a:t> ARALIK</a:t>
            </a:r>
            <a:endParaRPr lang="tr-TR" dirty="0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 rotWithShape="1">
          <a:blip r:embed="rId2" cstate="print"/>
          <a:srcRect l="16335" t="13086" r="50000" b="16040"/>
          <a:stretch/>
        </p:blipFill>
        <p:spPr>
          <a:xfrm>
            <a:off x="1619672" y="260648"/>
            <a:ext cx="4104456" cy="6120680"/>
          </a:xfrm>
          <a:prstGeom prst="rect">
            <a:avLst/>
          </a:prstGeom>
        </p:spPr>
      </p:pic>
      <p:sp>
        <p:nvSpPr>
          <p:cNvPr id="4" name="3 Oval"/>
          <p:cNvSpPr/>
          <p:nvPr/>
        </p:nvSpPr>
        <p:spPr>
          <a:xfrm>
            <a:off x="1619672" y="5749310"/>
            <a:ext cx="288032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17459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-1"/>
            <a:ext cx="3744416" cy="6742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Metin kutusu"/>
          <p:cNvSpPr txBox="1"/>
          <p:nvPr/>
        </p:nvSpPr>
        <p:spPr>
          <a:xfrm>
            <a:off x="7273423" y="6093296"/>
            <a:ext cx="12246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TEOG 2016</a:t>
            </a:r>
          </a:p>
          <a:p>
            <a:r>
              <a:rPr lang="tr-TR" dirty="0" smtClean="0"/>
              <a:t>NİSAN</a:t>
            </a:r>
            <a:endParaRPr lang="tr-TR" dirty="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908720"/>
            <a:ext cx="5718199" cy="4418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Metin kutusu"/>
          <p:cNvSpPr txBox="1">
            <a:spLocks noChangeArrowheads="1"/>
          </p:cNvSpPr>
          <p:nvPr/>
        </p:nvSpPr>
        <p:spPr bwMode="auto">
          <a:xfrm>
            <a:off x="7000892" y="6143644"/>
            <a:ext cx="111601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Tx/>
              <a:buSzTx/>
              <a:buFontTx/>
              <a:buNone/>
              <a:tabLst/>
            </a:pP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2003 DPY</a:t>
            </a:r>
            <a:r>
              <a:rPr kumimoji="0" lang="tr-TR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 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 </a:t>
            </a:r>
            <a:endParaRPr kumimoji="0" lang="tr-TR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3 Oval"/>
          <p:cNvSpPr/>
          <p:nvPr/>
        </p:nvSpPr>
        <p:spPr>
          <a:xfrm>
            <a:off x="2051720" y="3861048"/>
            <a:ext cx="415518" cy="3634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980728"/>
            <a:ext cx="4969148" cy="488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Metin kutusu"/>
          <p:cNvSpPr txBox="1">
            <a:spLocks noChangeArrowheads="1"/>
          </p:cNvSpPr>
          <p:nvPr/>
        </p:nvSpPr>
        <p:spPr bwMode="auto">
          <a:xfrm>
            <a:off x="7000892" y="6143644"/>
            <a:ext cx="111601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Tx/>
              <a:buSzTx/>
              <a:buFontTx/>
              <a:buNone/>
              <a:tabLst/>
            </a:pP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2007ALS</a:t>
            </a:r>
            <a:r>
              <a:rPr kumimoji="0" lang="tr-TR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 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 </a:t>
            </a:r>
            <a:endParaRPr kumimoji="0" lang="tr-TR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3 Oval"/>
          <p:cNvSpPr/>
          <p:nvPr/>
        </p:nvSpPr>
        <p:spPr>
          <a:xfrm>
            <a:off x="1835696" y="2996952"/>
            <a:ext cx="415518" cy="3634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1268760"/>
            <a:ext cx="4898980" cy="3408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3131840" y="4149080"/>
            <a:ext cx="415518" cy="3634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Metin kutusu"/>
          <p:cNvSpPr txBox="1">
            <a:spLocks noChangeArrowheads="1"/>
          </p:cNvSpPr>
          <p:nvPr/>
        </p:nvSpPr>
        <p:spPr bwMode="auto">
          <a:xfrm>
            <a:off x="7000892" y="6143644"/>
            <a:ext cx="111601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Tx/>
              <a:buSzTx/>
              <a:buFontTx/>
              <a:buNone/>
              <a:tabLst/>
            </a:pP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2008</a:t>
            </a:r>
            <a:r>
              <a:rPr kumimoji="0" lang="tr-TR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 ALS 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 </a:t>
            </a:r>
            <a:endParaRPr kumimoji="0" lang="tr-TR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/>
          <p:cNvPicPr/>
          <p:nvPr/>
        </p:nvPicPr>
        <p:blipFill>
          <a:blip r:embed="rId2" cstate="print"/>
          <a:srcRect t="3731"/>
          <a:stretch>
            <a:fillRect/>
          </a:stretch>
        </p:blipFill>
        <p:spPr>
          <a:xfrm>
            <a:off x="2714612" y="785794"/>
            <a:ext cx="4500594" cy="5529285"/>
          </a:xfrm>
          <a:prstGeom prst="rect">
            <a:avLst/>
          </a:prstGeom>
        </p:spPr>
      </p:pic>
      <p:sp>
        <p:nvSpPr>
          <p:cNvPr id="3" name="2 Oval"/>
          <p:cNvSpPr/>
          <p:nvPr/>
        </p:nvSpPr>
        <p:spPr>
          <a:xfrm>
            <a:off x="3214678" y="5572140"/>
            <a:ext cx="285752" cy="3428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26" name="2 Metin kutusu"/>
          <p:cNvSpPr txBox="1">
            <a:spLocks noChangeArrowheads="1"/>
          </p:cNvSpPr>
          <p:nvPr/>
        </p:nvSpPr>
        <p:spPr bwMode="auto">
          <a:xfrm>
            <a:off x="7000892" y="6143644"/>
            <a:ext cx="111601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Tx/>
              <a:buSzTx/>
              <a:buFontTx/>
              <a:buNone/>
              <a:tabLst/>
            </a:pP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2010 SBS </a:t>
            </a:r>
            <a:endParaRPr kumimoji="0" lang="tr-TR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Oval"/>
          <p:cNvSpPr/>
          <p:nvPr/>
        </p:nvSpPr>
        <p:spPr>
          <a:xfrm>
            <a:off x="3857620" y="3571876"/>
            <a:ext cx="428628" cy="4857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268760"/>
            <a:ext cx="5264020" cy="3207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Metin kutusu"/>
          <p:cNvSpPr txBox="1"/>
          <p:nvPr/>
        </p:nvSpPr>
        <p:spPr>
          <a:xfrm>
            <a:off x="7286644" y="5643578"/>
            <a:ext cx="10422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2011 ALS</a:t>
            </a:r>
            <a:endParaRPr lang="tr-TR" dirty="0"/>
          </a:p>
        </p:txBody>
      </p:sp>
      <p:sp>
        <p:nvSpPr>
          <p:cNvPr id="6" name="5 Oval"/>
          <p:cNvSpPr/>
          <p:nvPr/>
        </p:nvSpPr>
        <p:spPr>
          <a:xfrm>
            <a:off x="3635896" y="3068960"/>
            <a:ext cx="367450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27604" t="19186" r="49479" b="24128"/>
          <a:stretch>
            <a:fillRect/>
          </a:stretch>
        </p:blipFill>
        <p:spPr bwMode="auto">
          <a:xfrm>
            <a:off x="2786050" y="642918"/>
            <a:ext cx="3675210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Metin kutusu"/>
          <p:cNvSpPr txBox="1"/>
          <p:nvPr/>
        </p:nvSpPr>
        <p:spPr>
          <a:xfrm>
            <a:off x="7286644" y="5643578"/>
            <a:ext cx="12246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TEOG 2013</a:t>
            </a:r>
          </a:p>
          <a:p>
            <a:r>
              <a:rPr lang="tr-TR" dirty="0" smtClean="0"/>
              <a:t> KASIM</a:t>
            </a:r>
            <a:endParaRPr lang="tr-TR" dirty="0"/>
          </a:p>
        </p:txBody>
      </p:sp>
      <p:sp>
        <p:nvSpPr>
          <p:cNvPr id="4" name="3 Oval"/>
          <p:cNvSpPr/>
          <p:nvPr/>
        </p:nvSpPr>
        <p:spPr>
          <a:xfrm>
            <a:off x="3643306" y="4714884"/>
            <a:ext cx="288032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 l="53646" t="17442" r="23437"/>
          <a:stretch>
            <a:fillRect/>
          </a:stretch>
        </p:blipFill>
        <p:spPr bwMode="auto">
          <a:xfrm>
            <a:off x="3143240" y="95236"/>
            <a:ext cx="3143272" cy="67627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Metin kutusu"/>
          <p:cNvSpPr txBox="1"/>
          <p:nvPr/>
        </p:nvSpPr>
        <p:spPr>
          <a:xfrm>
            <a:off x="7429520" y="5786454"/>
            <a:ext cx="12246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TEOG 2013</a:t>
            </a:r>
          </a:p>
          <a:p>
            <a:r>
              <a:rPr lang="tr-TR" dirty="0" smtClean="0"/>
              <a:t> ARALIK</a:t>
            </a:r>
            <a:endParaRPr lang="tr-TR" dirty="0"/>
          </a:p>
        </p:txBody>
      </p:sp>
      <p:sp>
        <p:nvSpPr>
          <p:cNvPr id="4" name="3 Oval"/>
          <p:cNvSpPr/>
          <p:nvPr/>
        </p:nvSpPr>
        <p:spPr>
          <a:xfrm>
            <a:off x="3143240" y="4500570"/>
            <a:ext cx="288032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336"/>
          <a:stretch>
            <a:fillRect/>
          </a:stretch>
        </p:blipFill>
        <p:spPr>
          <a:xfrm>
            <a:off x="1928794" y="857232"/>
            <a:ext cx="5143521" cy="5286412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Oval"/>
          <p:cNvSpPr/>
          <p:nvPr/>
        </p:nvSpPr>
        <p:spPr>
          <a:xfrm>
            <a:off x="2143108" y="5072074"/>
            <a:ext cx="288032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Metin kutusu"/>
          <p:cNvSpPr txBox="1"/>
          <p:nvPr/>
        </p:nvSpPr>
        <p:spPr>
          <a:xfrm>
            <a:off x="7429520" y="5786454"/>
            <a:ext cx="12246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TEOG 2014</a:t>
            </a:r>
          </a:p>
          <a:p>
            <a:r>
              <a:rPr lang="tr-TR" dirty="0" smtClean="0"/>
              <a:t> KASIM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449</TotalTime>
  <Words>34</Words>
  <Application>Microsoft Office PowerPoint</Application>
  <PresentationFormat>Ekran Gösterisi (4:3)</PresentationFormat>
  <Paragraphs>18</Paragraphs>
  <Slides>12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3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need</dc:creator>
  <cp:lastModifiedBy>need</cp:lastModifiedBy>
  <cp:revision>47</cp:revision>
  <dcterms:created xsi:type="dcterms:W3CDTF">2012-11-20T18:57:01Z</dcterms:created>
  <dcterms:modified xsi:type="dcterms:W3CDTF">2016-09-09T20:10:31Z</dcterms:modified>
</cp:coreProperties>
</file>